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25" d="100"/>
          <a:sy n="25" d="100"/>
        </p:scale>
        <p:origin x="2376" y="10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EBEBA-4A14-4197-9303-D0C809EB2EE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4A58-F2A7-47ED-8B0D-6FC7D00E5A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261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EBEBA-4A14-4197-9303-D0C809EB2EE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4A58-F2A7-47ED-8B0D-6FC7D00E5A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7154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EBEBA-4A14-4197-9303-D0C809EB2EE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4A58-F2A7-47ED-8B0D-6FC7D00E5A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4850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EBEBA-4A14-4197-9303-D0C809EB2EE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4A58-F2A7-47ED-8B0D-6FC7D00E5A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842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EBEBA-4A14-4197-9303-D0C809EB2EE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4A58-F2A7-47ED-8B0D-6FC7D00E5A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082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EBEBA-4A14-4197-9303-D0C809EB2EE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4A58-F2A7-47ED-8B0D-6FC7D00E5A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243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EBEBA-4A14-4197-9303-D0C809EB2EE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4A58-F2A7-47ED-8B0D-6FC7D00E5A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0293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EBEBA-4A14-4197-9303-D0C809EB2EE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4A58-F2A7-47ED-8B0D-6FC7D00E5A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7805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EBEBA-4A14-4197-9303-D0C809EB2EE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4A58-F2A7-47ED-8B0D-6FC7D00E5A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5676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EBEBA-4A14-4197-9303-D0C809EB2EE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4A58-F2A7-47ED-8B0D-6FC7D00E5A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313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EBEBA-4A14-4197-9303-D0C809EB2EE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4A58-F2A7-47ED-8B0D-6FC7D00E5A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322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7EBEBA-4A14-4197-9303-D0C809EB2EE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F34A58-F2A7-47ED-8B0D-6FC7D00E5A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084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8600" y="1"/>
            <a:ext cx="4343400" cy="289804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13727" t="3178"/>
          <a:stretch/>
        </p:blipFill>
        <p:spPr>
          <a:xfrm>
            <a:off x="120579" y="267469"/>
            <a:ext cx="3214590" cy="2630578"/>
          </a:xfrm>
          <a:prstGeom prst="rect">
            <a:avLst/>
          </a:prstGeom>
        </p:spPr>
      </p:pic>
      <p:pic>
        <p:nvPicPr>
          <p:cNvPr id="1026" name="Picture 2" descr="http://assets.nydailynews.com/polopoly_fs/1.92506!/img/httpImage/image.jpg_gen/derivatives/gallery_1200/gal-hough-split-jpg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" r="51711"/>
          <a:stretch/>
        </p:blipFill>
        <p:spPr bwMode="auto">
          <a:xfrm>
            <a:off x="8438242" y="2942430"/>
            <a:ext cx="2344058" cy="3931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822" y="3344118"/>
            <a:ext cx="4128778" cy="3096584"/>
          </a:xfrm>
          <a:prstGeom prst="rect">
            <a:avLst/>
          </a:prstGeom>
        </p:spPr>
      </p:pic>
      <p:pic>
        <p:nvPicPr>
          <p:cNvPr id="1028" name="Picture 4" descr="https://upload.wikimedia.org/wikipedia/en/5/5c/Spongebob-squarepants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2106" y="1253859"/>
            <a:ext cx="2381250" cy="3638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47682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2016-01-11T16:35:34Z</dcterms:created>
  <dcterms:modified xsi:type="dcterms:W3CDTF">2016-01-11T16:35:49Z</dcterms:modified>
</cp:coreProperties>
</file>